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2" r:id="rId4"/>
    <p:sldId id="263" r:id="rId5"/>
    <p:sldId id="264" r:id="rId6"/>
    <p:sldId id="266" r:id="rId7"/>
    <p:sldId id="260" r:id="rId8"/>
    <p:sldId id="267" r:id="rId9"/>
    <p:sldId id="258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Социальный проект</a:t>
            </a:r>
            <a:br>
              <a:rPr lang="ru-RU" dirty="0" smtClean="0"/>
            </a:br>
            <a:r>
              <a:rPr lang="ru-RU" dirty="0" smtClean="0"/>
              <a:t>участников областной Акции</a:t>
            </a:r>
            <a:r>
              <a:rPr lang="en-US" dirty="0" smtClean="0"/>
              <a:t> #</a:t>
            </a:r>
            <a:r>
              <a:rPr lang="ru-RU" dirty="0" smtClean="0"/>
              <a:t> КДД2022 в рамках задания № 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772400" cy="158070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«ЭКОЛОГИЧЕСКЙ ВЫЗОВ»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Регистрационный номер 91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Команды «Милосердие»</a:t>
            </a:r>
          </a:p>
          <a:p>
            <a:r>
              <a:rPr lang="ru-RU" dirty="0" smtClean="0"/>
              <a:t>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 окончанию сделали вывод, что деревья являются одним из основных источников для жизни человека и животных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Посади дерево — дыши вместе с планетой.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Сергей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67000"/>
            <a:ext cx="4689688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Волонтёрский отряд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«Милосердие»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Команда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6-б - класса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ГБОУ СОШ № 9 «Центр образования г.о. Октябрьск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– Забелина Людмила Алексеевна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Октябрьск, Самарской обл.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«Посадка деревьев – путь к улучшению экологического состояния нашего города»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учащихся, на основе трудового, духовно-нравственного развития личности через совместную деятельность учащихся, родителей, педагогов в посадке деревьев на школьном дворе.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сохранять и приумножать природное богатство,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озеленить территорию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организовать инициативную группу для создания плана озеленения пришкольного сада.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навести порядок на школьном участке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перечень необходимого инвентаря, посадочного материала и т.д.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ответственное, бережное отношение к труду, прививать трудолюбие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изучить литературу по посадке деревьев и кустарников.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экологическую культуру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 традиции школьного садоводства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мероприятия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для Забелиной Л.а\DSC01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3733800" cy="3028950"/>
          </a:xfrm>
          <a:prstGeom prst="rect">
            <a:avLst/>
          </a:prstGeom>
          <a:noFill/>
        </p:spPr>
      </p:pic>
      <p:pic>
        <p:nvPicPr>
          <p:cNvPr id="1027" name="Picture 3" descr="F:\Фото для Забелиной Л.а\IMG_20210418_101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7547" y="2295626"/>
            <a:ext cx="3399905" cy="289698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сентябре 2022 года волонтёры отряда «Милосердие» приняли решение провести анализ ситуации в школе и выявить наиболее важную на данный  момент проблему –благоустройство школьного двора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Фото для Забелиной Л.а\IMG_20210418_1016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6547" y="2133599"/>
            <a:ext cx="3399905" cy="3645059"/>
          </a:xfrm>
          <a:prstGeom prst="rect">
            <a:avLst/>
          </a:prstGeom>
          <a:noFill/>
        </p:spPr>
      </p:pic>
      <p:pic>
        <p:nvPicPr>
          <p:cNvPr id="2051" name="Picture 3" descr="F:\Фото для Забелиной Л.а\IMG_20210418_101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7547" y="2133600"/>
            <a:ext cx="3399905" cy="3682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Проанализировав результаты опроса, ребята пришли к выводу, что эта проблема актуальна и требует реализации. Данный социальный проект направлен на реализацию посадки деревьев на школьном дворе.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для Забелиной Л.а\IMG_20210418_101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6667" y="1981200"/>
            <a:ext cx="3399666" cy="4025900"/>
          </a:xfrm>
          <a:prstGeom prst="rect">
            <a:avLst/>
          </a:prstGeom>
          <a:noFill/>
        </p:spPr>
      </p:pic>
      <p:pic>
        <p:nvPicPr>
          <p:cNvPr id="3075" name="Picture 3" descr="F:\Фото для Забелиной Л.а\IMG_20210418_101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7667" y="1981200"/>
            <a:ext cx="3399666" cy="40259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Значимость данного проекта огромна. Результаты работы по возрождению традиции школьного садоводства могут быть использованы для решения задач экологического и нравственного воспитания не только детей, но и взрослых.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для Забелиной Л.а\IMG_20210418_101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6547" y="2133600"/>
            <a:ext cx="3399905" cy="3682466"/>
          </a:xfrm>
          <a:prstGeom prst="rect">
            <a:avLst/>
          </a:prstGeom>
          <a:noFill/>
        </p:spPr>
      </p:pic>
      <p:pic>
        <p:nvPicPr>
          <p:cNvPr id="4099" name="Picture 3" descr="F:\Фото для Забелиной Л.а\IMG_20210418_101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29200" y="2133600"/>
            <a:ext cx="3399905" cy="36838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В результате работы над проектом будет заложен сад. Отработана технология посадки деревьев, высажены саженцы на пришкольном участке, заложена опытническая работа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Фото для Забелиной Л.а\IMG_20210418_105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3124200"/>
            <a:ext cx="3399905" cy="292608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3100" b="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абота имеет благоприятные перспективы, связанные с изменением  дизайна школьного двора, возрождением традиций школьного садоводства, благодаря, которым будет расцветать наша благодатная Земля.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</TotalTime>
  <Words>262</Words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Социальный проект участников областной Акции # КДД2022 в рамках задания № 5</vt:lpstr>
      <vt:lpstr>Проект «Посадка деревьев – путь к улучшению экологического состояния нашего города»</vt:lpstr>
      <vt:lpstr>Цель проекта: </vt:lpstr>
      <vt:lpstr>Этапы мероприятия:</vt:lpstr>
      <vt:lpstr>В сентябре 2022 года волонтёры отряда «Милосердие» приняли решение провести анализ ситуации в школе и выявить наиболее важную на данный  момент проблему –благоустройство школьного двора</vt:lpstr>
      <vt:lpstr>Проанализировав результаты опроса, ребята пришли к выводу, что эта проблема актуальна и требует реализации. Данный социальный проект направлен на реализацию посадки деревьев на школьном дворе.</vt:lpstr>
      <vt:lpstr>Значимость данного проекта огромна. Результаты работы по возрождению традиции школьного садоводства могут быть использованы для решения задач экологического и нравственного воспитания не только детей, но и взрослых.</vt:lpstr>
      <vt:lpstr>В результате работы над проектом будет заложен сад. Отработана технология посадки деревьев, высажены саженцы на пришкольном участке, заложена опытническая работа.</vt:lpstr>
      <vt:lpstr> Работа имеет благоприятные перспективы, связанные с изменением  дизайна школьного двора, возрождением традиций школьного садоводства, благодаря, которым будет расцветать наша благодатная Земля. </vt:lpstr>
      <vt:lpstr>По окончанию сделали вывод, что деревья являются одним из основных источников для жизни человека и животных. Посади дерево — дыши вместе с планетой. 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участников областной Акции # КДД2022 в рамках задания № 5</dc:title>
  <dc:creator>Acer</dc:creator>
  <cp:lastModifiedBy>Сергей</cp:lastModifiedBy>
  <cp:revision>29</cp:revision>
  <dcterms:created xsi:type="dcterms:W3CDTF">2022-09-21T05:37:40Z</dcterms:created>
  <dcterms:modified xsi:type="dcterms:W3CDTF">2022-09-29T17:36:55Z</dcterms:modified>
</cp:coreProperties>
</file>