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3" r:id="rId3"/>
    <p:sldId id="262" r:id="rId4"/>
    <p:sldId id="264" r:id="rId5"/>
    <p:sldId id="260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custDataLst>
    <p:tags r:id="rId19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74A"/>
    <a:srgbClr val="3399FF"/>
    <a:srgbClr val="666699"/>
    <a:srgbClr val="E5907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84583" autoAdjust="0"/>
  </p:normalViewPr>
  <p:slideViewPr>
    <p:cSldViewPr>
      <p:cViewPr varScale="1">
        <p:scale>
          <a:sx n="67" d="100"/>
          <a:sy n="67" d="100"/>
        </p:scale>
        <p:origin x="-2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FB34424-FA8C-40A3-8251-F9C18C74721D}" type="datetimeFigureOut">
              <a:rPr lang="ru-RU"/>
              <a:pPr>
                <a:defRPr/>
              </a:pPr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9540C29-66E9-4E55-844C-97C3988F3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35E3900-D210-4B84-AB25-C71C60011AC2}" type="datetimeFigureOut">
              <a:rPr lang="ru-RU"/>
              <a:pPr>
                <a:defRPr/>
              </a:pPr>
              <a:t>16.02.2018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F01E95F-AFFF-4572-B86A-BBEFEE9AC4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Оригинальные шаблоны для презентаций: </a:t>
            </a:r>
            <a:r>
              <a:rPr lang="ru-RU" smtClean="0">
                <a:hlinkClick r:id="rId3"/>
              </a:rPr>
              <a:t>https://presentation-creation.ru/powerpoint-templates.html</a:t>
            </a:r>
            <a:r>
              <a:rPr lang="en-US" smtClean="0"/>
              <a:t> 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Бесплатно и без регистрации.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669B1-2C92-498A-81EE-063336A8E52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2852936"/>
            <a:ext cx="6282952" cy="1368152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2E4D495A-B0E8-489E-A4AE-4F49453CA787}" type="datetimeFigureOut">
              <a:rPr lang="ru-RU"/>
              <a:pPr>
                <a:defRPr/>
              </a:pPr>
              <a:t>16.02.2018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FDC9918E-DEB9-438D-A251-052F8875A5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03FE4C4B-1957-4B4B-94C2-1D30CB9B8494}" type="datetimeFigureOut">
              <a:rPr lang="ru-RU"/>
              <a:pPr>
                <a:defRPr/>
              </a:pPr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6D734EAA-BD07-4886-B737-2977F42C2F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99A35269-4AB9-4306-BBF6-8EB56AA8A1B3}" type="datetimeFigureOut">
              <a:rPr lang="ru-RU"/>
              <a:pPr>
                <a:defRPr/>
              </a:pPr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031D6BC7-8A86-4564-9B30-926BB957A3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483768" y="45855"/>
            <a:ext cx="6480720" cy="1336698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2699792" y="1988840"/>
            <a:ext cx="6192688" cy="417646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56C13F38-6D16-4B44-A68C-B0179612D6FE}" type="datetimeFigureOut">
              <a:rPr lang="ru-RU"/>
              <a:pPr>
                <a:defRPr/>
              </a:pPr>
              <a:t>16.02.2018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A2F7C607-CE1C-44FB-8D2A-D3F691627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045C8E32-E61B-4712-8513-04544D27189B}" type="datetimeFigureOut">
              <a:rPr lang="ru-RU"/>
              <a:pPr>
                <a:defRPr/>
              </a:pPr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95953717-8A68-4E3B-857B-6F7DAA3C06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fld id="{B3DC4861-DCD5-4DDC-BC1A-38284EDC1099}" type="datetimeFigureOut">
              <a:rPr lang="ru-RU"/>
              <a:pPr>
                <a:defRPr/>
              </a:pPr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fld id="{28284082-B82B-4392-A9B3-4A45E63B7E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4775" y="6410325"/>
            <a:ext cx="1216025" cy="365125"/>
          </a:xfrm>
        </p:spPr>
        <p:txBody>
          <a:bodyPr/>
          <a:lstStyle>
            <a:lvl1pPr>
              <a:defRPr smtClean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ADE4AB3B-1673-411C-9067-CC91693C6522}" type="datetimeFigureOut">
              <a:rPr lang="ru-RU"/>
              <a:pPr>
                <a:defRPr/>
              </a:pPr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488" y="6356350"/>
            <a:ext cx="164941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0775" y="6356350"/>
            <a:ext cx="1216025" cy="365125"/>
          </a:xfrm>
        </p:spPr>
        <p:txBody>
          <a:bodyPr/>
          <a:lstStyle>
            <a:lvl1pPr>
              <a:defRPr smtClean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5792877A-FE5D-4877-8698-9B950CFDB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4441DDBA-97C6-4DFE-BBE6-8224AAEFA7AA}" type="datetimeFigureOut">
              <a:rPr lang="ru-RU"/>
              <a:pPr>
                <a:defRPr/>
              </a:pPr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FF522571-6BF1-4D70-9AF7-7749C7882C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A0952A69-D3F0-49C8-B9F5-12BF074E38A3}" type="datetimeFigureOut">
              <a:rPr lang="ru-RU"/>
              <a:pPr>
                <a:defRPr/>
              </a:pPr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68DC9C14-FEE8-490D-9CAC-5BBA81FB7C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0ADAF9C8-FFF9-435E-975C-1CA3FBCC4803}" type="datetimeFigureOut">
              <a:rPr lang="ru-RU"/>
              <a:pPr>
                <a:defRPr/>
              </a:pPr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4B5C16DD-25E8-434D-A0E4-D175C3CDBE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BFF93CED-C848-4F34-9ABA-BF7AE3AB4C21}" type="datetimeFigureOut">
              <a:rPr lang="ru-RU"/>
              <a:pPr>
                <a:defRPr/>
              </a:pPr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F5F4A77E-41F6-4B61-AE44-B704C8521F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4438" y="46038"/>
            <a:ext cx="6480175" cy="1336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700338" y="1989138"/>
            <a:ext cx="6192837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3D2E2A-E2BD-42EA-AB90-2A25813BE14F}" type="datetimeFigureOut">
              <a:rPr lang="ru-RU"/>
              <a:pPr>
                <a:defRPr/>
              </a:pPr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731E08-85DB-49B6-8F69-37A16DF63B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-1620838" y="46038"/>
            <a:ext cx="75723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0B5395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0B5395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0B5395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0B5395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0B5395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B5395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B5395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B5395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B5395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B5395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B5395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B5395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B5395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B539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813" y="3429000"/>
            <a:ext cx="6283325" cy="13684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/>
              <a:t>«Сказка о </a:t>
            </a:r>
            <a:r>
              <a:rPr lang="ru-RU" sz="4800" dirty="0" err="1" smtClean="0"/>
              <a:t>Фликере</a:t>
            </a:r>
            <a:r>
              <a:rPr lang="ru-RU" sz="4800" dirty="0" smtClean="0"/>
              <a:t>» </a:t>
            </a:r>
            <a:endParaRPr lang="ru-RU" sz="4800" dirty="0"/>
          </a:p>
        </p:txBody>
      </p:sp>
      <p:pic>
        <p:nvPicPr>
          <p:cNvPr id="15362" name="Рисунок 3" descr="476e74c331306ca0295f1b2dd1ffe668_5fd9d7eb4aa3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981075"/>
            <a:ext cx="237648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3825" y="404813"/>
            <a:ext cx="6480175" cy="169703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Девиз  у ФЛИКЕРОЧКОВ был самый яркий: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Стань заметным на дороге!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Засветись!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5602" name="Содержимое 3" descr="59b5b9246d967468123a96bd41f3fdcd_1024_768_cropped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87675" y="2492375"/>
            <a:ext cx="5616575" cy="3960813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3825" y="404813"/>
            <a:ext cx="6480175" cy="18002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Машины очень хвалили братьев потому, что они заметным пешехода на дорогах  делали…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6626" name="Содержимое 3" descr="9514180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59113" y="2276475"/>
            <a:ext cx="5761037" cy="4176713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4438" y="46038"/>
            <a:ext cx="6480175" cy="1336675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r>
              <a:rPr lang="ru-RU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А помогают нашим фликерочкам  отряд ЮИД «Светофорик» ГБОУ СОШ № 9 г. о. Октябрьск</a:t>
            </a:r>
          </a:p>
        </p:txBody>
      </p:sp>
      <p:pic>
        <p:nvPicPr>
          <p:cNvPr id="27650" name="Содержимое 3" descr="IMG-30921b4e0f7cd09cea88ad2615caa2bf-V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11863" y="2636838"/>
            <a:ext cx="2862262" cy="3816350"/>
          </a:xfrm>
        </p:spPr>
      </p:pic>
      <p:pic>
        <p:nvPicPr>
          <p:cNvPr id="27651" name="Рисунок 4" descr="IMG-1763b55a370db708d01d12e7844d56cd-V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1557338"/>
            <a:ext cx="2913062" cy="388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3825" y="476250"/>
            <a:ext cx="6480175" cy="13366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Каждый год отряд «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Светофорик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» проводит акцию для учащихся школы: «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Фликер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– это модно!»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8674" name="Содержимое 3" descr="IMG-642db5f18ec51d1345621507a2848df2-V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56325" y="2565400"/>
            <a:ext cx="2700338" cy="3600450"/>
          </a:xfrm>
        </p:spPr>
      </p:pic>
      <p:pic>
        <p:nvPicPr>
          <p:cNvPr id="28675" name="Рисунок 4" descr="IMG-8caf66f08d3d38214fad0673497161f3-V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1989138"/>
            <a:ext cx="2951162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3825" y="692150"/>
            <a:ext cx="6480175" cy="13366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Вот так и живут наши главные помощники - 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фликеры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в нашей школе, а отряд ЮИД «</a:t>
            </a:r>
            <a:r>
              <a:rPr lang="ru-RU" sz="3200" dirty="0" err="1" smtClean="0">
                <a:solidFill>
                  <a:schemeClr val="accent1">
                    <a:lumMod val="75000"/>
                  </a:schemeClr>
                </a:solidFill>
              </a:rPr>
              <a:t>Светофорик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» старается помогать им во всём…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9698" name="Содержимое 3" descr="e50068524fcb5d32ae52a6a486d4b0e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87675" y="2565400"/>
            <a:ext cx="5905500" cy="390525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4438" y="46038"/>
            <a:ext cx="6480175" cy="13366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Помните, ребята!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22" name="Содержимое 3" descr="sm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43213" y="1773238"/>
            <a:ext cx="5786437" cy="467995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84438" y="46038"/>
            <a:ext cx="6480175" cy="20875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ГБОУ СОШ № 9 г. о. Октябрьск 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представляет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2952750" y="2187576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3635375" y="2276475"/>
            <a:ext cx="5268913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Автор –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Гобузова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Елизавета Андреевна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412" name="Text Box 259"/>
          <p:cNvSpPr txBox="1">
            <a:spLocks noChangeArrowheads="1"/>
          </p:cNvSpPr>
          <p:nvPr/>
        </p:nvSpPr>
        <p:spPr bwMode="gray">
          <a:xfrm>
            <a:off x="3081338" y="2230438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2943225" y="3025776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7414" name="Text Box 262"/>
          <p:cNvSpPr txBox="1">
            <a:spLocks noChangeArrowheads="1"/>
          </p:cNvSpPr>
          <p:nvPr/>
        </p:nvSpPr>
        <p:spPr bwMode="gray">
          <a:xfrm>
            <a:off x="2998788" y="3068638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2941637" y="3867151"/>
            <a:ext cx="531813" cy="544512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7416" name="Text Box 265"/>
          <p:cNvSpPr txBox="1">
            <a:spLocks noChangeArrowheads="1"/>
          </p:cNvSpPr>
          <p:nvPr/>
        </p:nvSpPr>
        <p:spPr bwMode="gray">
          <a:xfrm>
            <a:off x="3059113" y="3933825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7417" name="Text Box 268"/>
          <p:cNvSpPr txBox="1">
            <a:spLocks noChangeArrowheads="1"/>
          </p:cNvSpPr>
          <p:nvPr/>
        </p:nvSpPr>
        <p:spPr bwMode="gray">
          <a:xfrm>
            <a:off x="2998788" y="5605463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3708400" y="3068638"/>
            <a:ext cx="51689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Руководитель –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Гобузова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Нина Алексеевна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Text Box 270"/>
          <p:cNvSpPr txBox="1">
            <a:spLocks noChangeArrowheads="1"/>
          </p:cNvSpPr>
          <p:nvPr/>
        </p:nvSpPr>
        <p:spPr bwMode="gray">
          <a:xfrm>
            <a:off x="3708400" y="3933825"/>
            <a:ext cx="5564188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Номинация: «Лучшая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мультимедийная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обучающаяся презентация по правилам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безопасного поведения на дорогах и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популяризации светоотражающих элементов»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Rectangle 264"/>
          <p:cNvSpPr>
            <a:spLocks noChangeArrowheads="1"/>
          </p:cNvSpPr>
          <p:nvPr/>
        </p:nvSpPr>
        <p:spPr bwMode="gray">
          <a:xfrm rot="20756465">
            <a:off x="2973388" y="5287963"/>
            <a:ext cx="552450" cy="544512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latin typeface="+mn-lt"/>
              </a:rPr>
              <a:t>4</a:t>
            </a:r>
            <a:endParaRPr lang="ru-RU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779838" y="5373688"/>
            <a:ext cx="45720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Возраст – 11 лет, 5 класс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43213" y="476250"/>
            <a:ext cx="6121400" cy="14398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Жил – был в ДОРОЖНОМ ЦАРСТВЕ  ГОСУДАРСТВЕ 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</a:rPr>
              <a:t>фликер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 и  звали его Маячок. Было у нашего 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</a:rPr>
              <a:t>фликера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 много братьев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… По фамилии ЗАСВЕТИСЬ!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8434" name="Содержимое 3" descr="1-11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00338" y="2438400"/>
            <a:ext cx="6192837" cy="372745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3825" y="476250"/>
            <a:ext cx="6480175" cy="13366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Одни братья были</a:t>
            </a:r>
            <a: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</a:rPr>
              <a:t>ФЛИКЕРАМИ – НАКЛЕЙКАМИ </a:t>
            </a:r>
            <a:b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и крепились на одежде с помощью 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</a:rPr>
              <a:t>термоактивного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 клея… 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458" name="Рисунок 3" descr="141666004819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2133600"/>
            <a:ext cx="5602287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3825" y="476250"/>
            <a:ext cx="6480175" cy="13366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Другие братья </a:t>
            </a:r>
            <a: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</a:rPr>
              <a:t>ФЛИКЕРАМИ – БРЕЛКАМИ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их удобно можно прикрепить к сумке или рюкзаку…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482" name="Рисунок 3" descr="601886762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2349500"/>
            <a:ext cx="5545138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3825" y="549275"/>
            <a:ext cx="6480175" cy="13366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Самые необычные</a:t>
            </a:r>
            <a: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u="sng" dirty="0" err="1" smtClean="0">
                <a:solidFill>
                  <a:schemeClr val="accent1">
                    <a:lumMod val="75000"/>
                  </a:schemeClr>
                </a:solidFill>
              </a:rPr>
              <a:t>Фликеры</a:t>
            </a:r>
            <a: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</a:rPr>
              <a:t> – значки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их можно прикрепить к куртке, шапке, рюкзаку…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1506" name="Содержимое 3" descr="c58b33779a375882c0874fde2dcecdf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59113" y="2205038"/>
            <a:ext cx="5400675" cy="4176712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3825" y="476250"/>
            <a:ext cx="6480175" cy="22320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Ну и наконец братья </a:t>
            </a:r>
            <a: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</a:rPr>
              <a:t>ФЛИКЕРЫ  –  БРАСЛЕТЫ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представляют собой металлическую полоску со светоотражающим покрытием… 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2530" name="Содержимое 3" descr="03930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03575" y="2979738"/>
            <a:ext cx="5357813" cy="3878262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3825" y="476250"/>
            <a:ext cx="6480175" cy="1728788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r>
              <a:rPr lang="ru-RU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Были братья – фликеры дружные и работящие. Целыми днями трудились и светили в пути мальчикам и девочкам, помогая домой из школы идти…</a:t>
            </a:r>
          </a:p>
        </p:txBody>
      </p:sp>
      <p:pic>
        <p:nvPicPr>
          <p:cNvPr id="23554" name="Содержимое 3" descr="fliker-tvoya-zashhita-na-dorog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00338" y="2420938"/>
            <a:ext cx="6192837" cy="4122737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3825" y="476250"/>
            <a:ext cx="6480175" cy="1336675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r>
              <a:rPr lang="ru-RU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</a:t>
            </a:r>
            <a:r>
              <a:rPr lang="ru-RU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сами братья – фликеры  </a:t>
            </a:r>
            <a:r>
              <a:rPr lang="ru-RU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очень хорошо </a:t>
            </a:r>
            <a:r>
              <a:rPr lang="ru-RU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знали</a:t>
            </a:r>
            <a:r>
              <a:rPr lang="ru-RU" sz="32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наизусть правила применения светоотражателей и всех ребят школы нашей научили…</a:t>
            </a:r>
          </a:p>
        </p:txBody>
      </p:sp>
      <p:pic>
        <p:nvPicPr>
          <p:cNvPr id="24578" name="Содержимое 3" descr="img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59113" y="2276475"/>
            <a:ext cx="5568950" cy="4176713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bd9521bd61c27d108bff6b2e425a944cf04995"/>
</p:tagLst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2311</TotalTime>
  <Words>231</Words>
  <Application>Microsoft Office PowerPoint</Application>
  <PresentationFormat>Экран (4:3)</PresentationFormat>
  <Paragraphs>30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12</vt:i4>
      </vt:variant>
      <vt:variant>
        <vt:lpstr>Заголовки слайдов</vt:lpstr>
      </vt:variant>
      <vt:variant>
        <vt:i4>15</vt:i4>
      </vt:variant>
    </vt:vector>
  </HeadingPairs>
  <TitlesOfParts>
    <vt:vector size="29" baseType="lpstr">
      <vt:lpstr>Calibri</vt:lpstr>
      <vt:lpstr>Arial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«Сказка о Фликере» </vt:lpstr>
      <vt:lpstr>ГБОУ СОШ № 9 г. о. Октябрьск   представляет</vt:lpstr>
      <vt:lpstr>Жил – был в ДОРОЖНОМ ЦАРСТВЕ  ГОСУДАРСТВЕ фликер и  звали его Маячок. Было у нашего фликера много братьев… По фамилии ЗАСВЕТИСЬ!</vt:lpstr>
      <vt:lpstr>Одни братья были ФЛИКЕРАМИ – НАКЛЕЙКАМИ  и крепились на одежде с помощью термоактивного клея… </vt:lpstr>
      <vt:lpstr>Другие братья  ФЛИКЕРАМИ – БРЕЛКАМИ  их удобно можно прикрепить к сумке или рюкзаку…</vt:lpstr>
      <vt:lpstr>Самые необычные Фликеры – значки их можно прикрепить к куртке, шапке, рюкзаку…</vt:lpstr>
      <vt:lpstr>Ну и наконец братья  ФЛИКЕРЫ  –  БРАСЛЕТЫ представляют собой металлическую полоску со светоотражающим покрытием… </vt:lpstr>
      <vt:lpstr>Были братья – фликеры дружные и работящие. Целыми днями трудились и светили в пути мальчикам и девочкам, помогая домой из школы идти…</vt:lpstr>
      <vt:lpstr>А сами братья – фликеры  очень хорошо знали наизусть правила применения светоотражателей и всех ребят школы нашей научили…</vt:lpstr>
      <vt:lpstr>Девиз  у ФЛИКЕРОЧКОВ был самый яркий: Стань заметным на дороге! Засветись!</vt:lpstr>
      <vt:lpstr>Машины очень хвалили братьев потому, что они заметным пешехода на дорогах  делали…</vt:lpstr>
      <vt:lpstr>А помогают нашим фликерочкам  отряд ЮИД «Светофорик» ГБОУ СОШ № 9 г. о. Октябрьск</vt:lpstr>
      <vt:lpstr>Каждый год отряд «Светофорик» проводит акцию для учащихся школы: «Фликер – это модно!»</vt:lpstr>
      <vt:lpstr>Вот так и живут наши главные помощники - фликеры в нашей школе, а отряд ЮИД «Светофорик» старается помогать им во всём…</vt:lpstr>
      <vt:lpstr>Помните, ребята!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 для учебы</dc:title>
  <dc:creator>obstinate</dc:creator>
  <dc:description>Шаблон презентации с сайта https://presentation-creation.ru/</dc:description>
  <cp:lastModifiedBy>Admin</cp:lastModifiedBy>
  <cp:revision>1034</cp:revision>
  <dcterms:created xsi:type="dcterms:W3CDTF">2018-02-25T09:09:03Z</dcterms:created>
  <dcterms:modified xsi:type="dcterms:W3CDTF">2018-02-15T23:54:10Z</dcterms:modified>
</cp:coreProperties>
</file>